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70" r:id="rId13"/>
    <p:sldId id="266" r:id="rId14"/>
    <p:sldId id="267" r:id="rId15"/>
    <p:sldId id="268" r:id="rId16"/>
    <p:sldId id="271" r:id="rId17"/>
    <p:sldId id="272" r:id="rId18"/>
    <p:sldId id="273" r:id="rId19"/>
    <p:sldId id="276" r:id="rId20"/>
    <p:sldId id="277" r:id="rId21"/>
    <p:sldId id="278" r:id="rId22"/>
    <p:sldId id="279" r:id="rId23"/>
    <p:sldId id="274" r:id="rId24"/>
    <p:sldId id="275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5T03:48:33.50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0 548 24575,'3'-18'0,"0"-1"0,1 1 0,1 0 0,0 0 0,2 0 0,0 1 0,1 0 0,0 1 0,2-1 0,0 1 0,12-14 0,-14 19 0,7-9 0,0 1 0,2 0 0,0 1 0,1 1 0,27-20 0,-37 32 0,1 0 0,0 0 0,0 1 0,0 0 0,1 0 0,-1 1 0,1 0 0,0 1 0,-1 0 0,1 1 0,0 0 0,0 1 0,17 0 0,-3-1 0,-1-1 0,26-6 0,45-3 0,-4 12 0,-36 1 0,0-3 0,101-14 0,56-29 0,-156 29 0,-39 10 0,1 0 0,-1 1 0,0 1 0,29-2 0,-5 4 0,1-1 0,43-9 0,-22 4 0,-1 1 0,1 4 0,65 5 0,-6 0 0,-51-4 0,-13 0 0,0 2 0,102 15 0,-114-7 0,98 16 0,-17-4 0,-81-12 0,90 7 0,-84-12 0,0 2 0,66 17 0,3 1 0,277 36 0,-144-12 0,-126-23 0,-20-3 0,-73-17 0,-1 2 0,0 1 0,-1 1 0,0 2 0,39 19 0,54 34 0,-121-63-63,8 4-154,0 0 0,0 1 0,0 0 0,-1 1 0,17 12 0,-19-9-6609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5T04:57:29.231"/>
    </inkml:context>
    <inkml:brush xml:id="br0">
      <inkml:brushProperty name="width" value="0.05" units="cm"/>
      <inkml:brushProperty name="height" value="0.05" units="cm"/>
      <inkml:brushProperty name="color" value="#FFC114"/>
    </inkml:brush>
  </inkml:definitions>
  <inkml:trace contextRef="#ctx0" brushRef="#br0">0 1 24575,'1365'0'0,"-1343"1"0,0 1 0,28 7 0,-28-5 0,0 0 0,27 0 0,1457-5-1365,-1486 1-5461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5T04:57:38.233"/>
    </inkml:context>
    <inkml:brush xml:id="br0">
      <inkml:brushProperty name="width" value="0.05" units="cm"/>
      <inkml:brushProperty name="height" value="0.05" units="cm"/>
      <inkml:brushProperty name="color" value="#008C3A"/>
    </inkml:brush>
  </inkml:definitions>
  <inkml:trace contextRef="#ctx0" brushRef="#br0">0 1 24575,'2330'0'0,"-2313"1"0,1 1 0,31 7 0,31 4 0,-76-13 0,40 1 0,73 11 0,77 16 0,-135-22 0,0-3 0,83-5 0,-31-1 0,971 3 0,-1055-1 0,52-9 0,-51 5 0,49-3 0,59 11 0,104-5 0,-177-9 0,15-1 0,23 0 0,-70 6 0,49-1 0,202 8-1365,-262-1-5461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5T03:48:34.80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4541 474 24575,'-38'-2'0,"1"-1"0,0-2 0,0-2 0,0-1 0,-51-19 0,51 17-2681,0 2-1,-64-6 0,54 8 3943,-11 0 1579,-20-3 1880,27-3-5496,8 0 776,0 3 0,0 1 0,-72-2 0,60 5 0,-41-8 0,55 6 0,-66-2 0,70 8 0,-43-9 0,42 5 0,-41-2 0,42 5 0,1-2 0,-60-15 0,-13-1 0,-7-2 0,79 13 0,1 2 0,-61-4 0,-37-1 0,-10 0 0,111 10 0,-45-7 0,-25-3 0,71 10 0,0-2 0,-53-13 0,55 9 0,0 2 0,0 1 0,-39 0 0,40 3 0,-54-9 0,16 1 0,-74-10 0,71 8 0,-127-3 0,54 13 0,-138 5 0,262 1 0,0 1 0,1 0 0,-1 1 0,1 2 0,0-1 0,1 2 0,-30 19 0,-21 9 0,48-25 0,0 1 0,2 1 0,-1 0 0,2 1 0,0 1 0,0 1 0,-15 22 0,29-36 0,-8 8 0,0-1 0,-1 0 0,-16 10 0,-27 23 0,45-31 0,0 1 0,1 0 0,0 0 0,1 0 0,1 1 0,0 1 0,1-1 0,0 1 0,1 0 0,-4 25 0,-19 46 0,25-77-136,0-1-1,-1 0 1,-1 0-1,0 0 1,0-1-1,0 1 1,-1-1-1,1 0 0,-10 7 1,2-6-6690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5T03:48:36.12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0 709 24575,'9'0'0,"0"0"0,-1-1 0,1 1 0,0-2 0,-1 1 0,1-1 0,-1-1 0,0 1 0,1-1 0,-1-1 0,10-6 0,30-13 0,53-19 0,16-7 0,209-78 0,-195 82 0,0 9 0,1 1 0,-97 24 0,1 1 0,48-5 0,-46 9 0,73-21 0,-71 16 0,1 1 0,52-4 0,-89 13 0,561-112 0,-443 95 0,-74 12 0,195-21 0,-128 22 0,-84 5 0,0-1 0,0-2 0,37-7 0,-27 4 0,-1 1 0,1 2 0,-1 2 0,46 4 0,10 0 0,195-21 0,-179 10 0,151 8 0,-101 3 0,-98-4 0,-9 0 0,1 2 0,93 14 0,38 9 0,48 31 0,-81-17 0,-97-22 0,1-2 0,1-2 0,60 3 0,-20-1 0,-34-3 0,53 11 0,-97-17 0,-1 1 0,0 0 0,0 2 0,28 15 0,26 10 0,-1 4 0,-56-27 0,0-1 0,26 11 0,51 14 0,26 11 0,2-6 0,195 38 0,-200-57 0,78 9 0,-3 8 0,-31-4 0,-149-30 0,0 0 0,-1 1 0,1 0 0,-1 1 0,0 1 0,0-1 0,0 2 0,-1 0 0,0 0 0,0 0 0,15 18 0,16 9 0,-27-22 0,-2 0 0,0 2 0,0-1 0,-1 1 0,14 25 0,-14-20 0,2-2 0,0 1 0,18 17 0,-23-27 0,113 100 0,-104-96 0,0 0 0,1-1 0,1 0 0,0-2 0,34 13 0,-39-17-273,0 0 0,0 1 0,-1 1 0,19 12 0,-20-10-6553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5T03:48:43.59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5T03:49:11.16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5T04:46:29.73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22 0 24575,'0'4'0,"0"5"0,0 5 0,0 5 0,0 2 0,0 2 0,0 1 0,0 1 0,0 0 0,0-1 0,0 0 0,-4-4 0,-1-1 0,0-1 0,0 2 0,2-4-8191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5T04:46:33.90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46 24575,'9'-1'0,"0"-1"0,0 0 0,0-1 0,0 0 0,14-7 0,-12 5 0,-1 1 0,1 0 0,-1 1 0,1 0 0,21-3 0,-30 6 0,1 0 0,-1 0 0,0 0 0,1 1 0,-1-1 0,0 1 0,0-1 0,1 1 0,-1 0 0,0 0 0,0 0 0,0 0 0,0 0 0,0 0 0,0 1 0,0-1 0,0 1 0,-1-1 0,1 1 0,0 0 0,-1 0 0,1 0 0,-1-1 0,0 1 0,0 1 0,0-1 0,0 0 0,0 0 0,0 0 0,0 0 0,-1 1 0,1 3 0,39 121 0,-39-124 0,0 0 0,-1 0 0,0 1 0,0-1 0,0 0 0,0 0 0,0 1 0,-1-1 0,0 0 0,1 0 0,-1 0 0,0 0 0,-1 1 0,1-1 0,0-1 0,-1 1 0,0 0 0,0 0 0,1-1 0,-2 1 0,1-1 0,0 1 0,0-1 0,-1 0 0,1 0 0,-1 0 0,-4 2 0,-10 8 0,-1-2 0,0 0 0,-24 9 0,25-11 0,-15 3 0,23-7 0,38-4 0,14-1-117,-12-1-133,1 2 1,-1 1-1,0 1 1,52 11-1,-67-9-6576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5T04:47:10.59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1 123 24575,'2'-7'0,"1"0"0,-1 0 0,1 0 0,1 1 0,0-1 0,0 1 0,0 0 0,9-10 0,-11 12 0,3-1 0,-1 1 0,1 0 0,-1 0 0,1 0 0,1 0 0,-1 1 0,0 0 0,1 0 0,-1 0 0,1 0 0,0 1 0,0 0 0,0 1 0,0-1 0,0 1 0,1 0 0,-1 1 0,0-1 0,0 1 0,1 1 0,-1-1 0,0 1 0,0 0 0,1 0 0,9 4 0,-12-4 0,1 1 0,0-1 0,-1 1 0,0 0 0,1 0 0,-1 1 0,0-1 0,0 1 0,-1 0 0,1 0 0,0 0 0,-1 1 0,0-1 0,0 1 0,0 0 0,0 0 0,0 0 0,-1 0 0,0 0 0,0 1 0,0-1 0,0 0 0,-1 1 0,0 0 0,0-1 0,0 1 0,0 0 0,-1 0 0,0-1 0,0 1 0,0 0 0,0 0 0,-1-1 0,-1 7 0,-2-2 0,0-1 0,0 1 0,-1-1 0,0 0 0,0 0 0,-1 0 0,0-1 0,-1 0 0,1 0 0,-1-1 0,-16 12 0,-5 7 0,28-25 0,0 0 0,-1 0 0,1 0 0,0 1 0,-1-1 0,1 0 0,0 1 0,-1-1 0,1 0 0,0 1 0,0-1 0,-1 0 0,1 1 0,0-1 0,0 0 0,0 1 0,-1-1 0,1 1 0,0-1 0,0 0 0,0 1 0,0-1 0,0 1 0,0-1 0,0 1 0,0-1 0,0 0 0,0 1 0,0-1 0,0 1 0,0-1 0,0 0 0,1 1 0,-1-1 0,0 1 0,0-1 0,0 0 0,1 1 0,-1-1 0,0 0 0,0 1 0,1-1 0,-1 0 0,0 1 0,1-1 0,-1 0 0,0 0 0,1 1 0,-1-1 0,0 0 0,1 0 0,-1 0 0,1 0 0,-1 1 0,0-1 0,1 0 0,-1 0 0,1 0 0,-1 0 0,0 0 0,1 0 0,-1 0 0,1 0 0,-1 0 0,1 0 0,0-1 0,40 4 0,-31-3 0,-6 0 0,0 1 0,0-1 0,-1 1 0,1 0 0,0 0 0,0 0 0,-1 1 0,1-1 0,-1 1 0,1 0 0,-1 0 0,0 0 0,0 0 0,0 1 0,0 0 0,0-1 0,0 1 0,2 4 0,-4-5 0,0-1 0,0 1 0,-1 0 0,1 0 0,-1 0 0,1 0 0,-1-1 0,0 1 0,1 0 0,-1 0 0,0 0 0,0 0 0,-1 0 0,1 0 0,0 0 0,-1 0 0,1 0 0,-1-1 0,1 1 0,-1 0 0,0 0 0,0 0 0,0-1 0,0 1 0,0-1 0,0 1 0,0-1 0,0 1 0,-1-1 0,1 1 0,-1-1 0,1 0 0,-1 0 0,1 0 0,-1 0 0,0 0 0,0 0 0,-1 0 0,-8 5-114,0 0 1,0-1-1,0 0 0,0-1 0,-1 0 1,0-1-1,0 0 0,0-1 0,0-1 1,0 0-1,-15 0 0,7-1-6712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5T04:57:16.714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0 1 24575,'2871'0'0,"-2854"1"0,0 1 0,33 7 0,30 3 0,244-11 0,-154-2 0,-148 2 41,0 1 0,28 7-1,-28-5-536,1 0 1,25 0-1,-28-4-6330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0F3C44-1483-53EC-D7C2-6665FCC209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F24819C-B524-B4A3-D3EF-8616321A48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6A8BD6-C10C-DACD-7D81-2EFA24F52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9/25/2022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1F5F83-3B87-D6E0-06CE-08207D61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466CBB-AF8D-8C17-5139-67922A2A7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57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6A8279-4F80-3994-AF24-A9AE14833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F9693B-4207-5F13-FB75-883C5FEF6F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A0F9F9-FF33-9BB6-DACF-D6716A79C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9/25/2022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78D1E9-C885-416F-CF1C-9D8BC9CA7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2F00B5-747A-0CB8-3CE1-B2795676B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73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48FD612-C012-93C6-7541-8E3D24BEF2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79B868-583D-770B-7BC5-8CEB3B155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96A208-1097-97F9-390C-858098611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9/25/2022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7C3528-E3C8-57D8-03F9-3800FC16B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E1102A-028C-765A-1ADD-5773E6DC3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533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2EAE6D-B526-7D10-82D6-C0435D3AB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B2D98A-4DB1-1CAC-1A68-58F0E8D3A4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26A44C-134E-8367-A249-A78A9A1F8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9/25/2022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A32326-F2C8-EC3E-B222-AD3D91443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B91019-67E4-01B9-A4EF-FB84FCB67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56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3FE840-71E2-9BB9-D2FF-C335DDFE9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D49C3E-0C7B-5CE5-BAA9-2F489DD8E4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04452B-D964-38F8-AE87-35994D4F3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9/25/2022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83B46B-8668-88AA-8D15-1833C3759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F1804A-9D7C-27C0-CD78-505639EB3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365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C22A0-61F0-0896-3F0E-2FFD48416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501C4B-C7EA-4B7C-BED9-0895D6E719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F24BF24-DA9E-20FC-20D1-049EBF2138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BD97F13-C0ED-6FE4-D012-FBFBDD751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9/25/2022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FBEDB3-5EDF-AD15-8AAB-B9E462465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A0D5D4-E684-DCED-9783-2BEDB8660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502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AE1532-4EC8-9DA3-2FFF-FBBF2180F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0304C37-A0CE-F902-30E6-70D39E69C5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F3C56DB-69B6-0318-B84C-6EE6F2C14B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EA86618-2C74-42BD-866F-68BF35CFB4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0D0422A-3AE8-704E-5D3D-2116EC8DE6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3004B89-CD5A-509F-FAA5-C38D7F0AD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9/25/2022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800F5F9-06FC-1EF9-B1DD-630263853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419155-283A-56D1-9881-7AC3CC96F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498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2B18E4-D877-BB1E-F54B-D5A4A6BA2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58703EA-F15E-5158-96AA-AFB5DC68B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9/25/2022</a:t>
            </a:fld>
            <a:endParaRPr 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C27085B-076C-544B-D03C-F2B0DA59A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81346AF-984C-22F8-DD77-BB665B9EE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464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7AE3F8-5D93-8F37-BDEA-17BD7121D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9/25/2022</a:t>
            </a:fld>
            <a:endParaRPr 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C4F1652-72C3-F93B-52AC-2CFD2726A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F4C9DB5-88CF-A410-07BF-6DABE442C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30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2D4B3-DA8B-1CF1-8264-198E52257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51CCDB-23C4-E816-E623-1D18F1E8E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35EEDD4-ED2B-E561-1256-902069DE80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143997D-D387-53A2-081E-0E46F2E88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9/25/2022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066DA5-FC14-9EFC-E3BA-B239FF7D9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F8585A-24DE-7AC8-F8DF-E42F422D2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7516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0038C4-073F-4BD6-FB42-F81126E10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3399D59-E802-263B-7136-87AF131B99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99F525-D318-9298-9B2C-D73E379F9E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62EB3E-D77C-0409-A939-46A2FCA23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9/25/2022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9C5F5ED-C521-0AB8-6504-D08DF4DAB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053473-1FCC-4AC9-1AE6-52151B216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825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A39ABA-CD36-3AAC-34DF-463F52089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CCAC9D-77EB-7D64-39DE-A6EB74F9E6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63BE2E-52ED-41D2-4C6D-E0F05BF1DD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9/25/2022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46F071-6708-E1B6-49E7-E37B43158B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83BE25-5942-40EF-9999-52B6F7930C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270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customXml" Target="../ink/ink11.xml"/><Relationship Id="rId3" Type="http://schemas.openxmlformats.org/officeDocument/2006/relationships/customXml" Target="../ink/ink6.xml"/><Relationship Id="rId7" Type="http://schemas.openxmlformats.org/officeDocument/2006/relationships/customXml" Target="../ink/ink8.xml"/><Relationship Id="rId12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customXml" Target="../ink/ink10.xml"/><Relationship Id="rId5" Type="http://schemas.openxmlformats.org/officeDocument/2006/relationships/customXml" Target="../ink/ink7.xml"/><Relationship Id="rId10" Type="http://schemas.openxmlformats.org/officeDocument/2006/relationships/image" Target="../media/image23.png"/><Relationship Id="rId4" Type="http://schemas.openxmlformats.org/officeDocument/2006/relationships/image" Target="../media/image20.png"/><Relationship Id="rId9" Type="http://schemas.openxmlformats.org/officeDocument/2006/relationships/customXml" Target="../ink/ink9.xml"/><Relationship Id="rId1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openxmlformats.org/officeDocument/2006/relationships/customXml" Target="../ink/ink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4B468DD0-EF0A-4650-8200-E98F02A3B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340"/>
            <a:ext cx="12192000" cy="6771319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11AF4B2-1976-70CC-8F77-7B3CEABF67C1}"/>
              </a:ext>
            </a:extLst>
          </p:cNvPr>
          <p:cNvSpPr/>
          <p:nvPr/>
        </p:nvSpPr>
        <p:spPr>
          <a:xfrm>
            <a:off x="6485466" y="431799"/>
            <a:ext cx="2980267" cy="1261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네트워크 </a:t>
            </a:r>
            <a:r>
              <a:rPr lang="en-US" altLang="ko-KR" dirty="0"/>
              <a:t>: </a:t>
            </a:r>
            <a:r>
              <a:rPr lang="ko-KR" altLang="en-US" dirty="0"/>
              <a:t>데이터를 공유할 수 있게 하는 디지털 전기 </a:t>
            </a:r>
            <a:r>
              <a:rPr lang="ko-KR" altLang="en-US" dirty="0">
                <a:solidFill>
                  <a:srgbClr val="FF0000"/>
                </a:solidFill>
              </a:rPr>
              <a:t>통신망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EACBFC9-A572-FB5C-A925-CB2C50A31E3D}"/>
              </a:ext>
            </a:extLst>
          </p:cNvPr>
          <p:cNvSpPr/>
          <p:nvPr/>
        </p:nvSpPr>
        <p:spPr>
          <a:xfrm>
            <a:off x="6485465" y="1803400"/>
            <a:ext cx="2980267" cy="1041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인터넷</a:t>
            </a:r>
            <a:r>
              <a:rPr lang="en-US" altLang="ko-KR" sz="1200" dirty="0">
                <a:sym typeface="Wingdings" panose="05000000000000000000" pitchFamily="2" charset="2"/>
              </a:rPr>
              <a:t>(</a:t>
            </a:r>
            <a:r>
              <a:rPr lang="ko-KR" altLang="en-US" sz="1200" dirty="0">
                <a:sym typeface="Wingdings" panose="05000000000000000000" pitchFamily="2" charset="2"/>
              </a:rPr>
              <a:t>웹</a:t>
            </a:r>
            <a:r>
              <a:rPr lang="en-US" altLang="ko-KR" sz="1200" dirty="0">
                <a:sym typeface="Wingdings" panose="05000000000000000000" pitchFamily="2" charset="2"/>
              </a:rPr>
              <a:t>, </a:t>
            </a:r>
            <a:r>
              <a:rPr lang="ko-KR" altLang="en-US" sz="1200" dirty="0">
                <a:sym typeface="Wingdings" panose="05000000000000000000" pitchFamily="2" charset="2"/>
              </a:rPr>
              <a:t>게임 영상 등</a:t>
            </a:r>
            <a:r>
              <a:rPr lang="en-US" altLang="ko-KR" sz="1200" dirty="0">
                <a:sym typeface="Wingdings" panose="05000000000000000000" pitchFamily="2" charset="2"/>
              </a:rPr>
              <a:t>)</a:t>
            </a:r>
          </a:p>
          <a:p>
            <a:pPr algn="ctr"/>
            <a:r>
              <a:rPr lang="en-US" altLang="ko-KR" sz="1200" dirty="0"/>
              <a:t>(</a:t>
            </a:r>
            <a:r>
              <a:rPr lang="ko-KR" altLang="en-US" sz="1200" dirty="0"/>
              <a:t>통신망 중 </a:t>
            </a:r>
            <a:r>
              <a:rPr lang="ko-KR" altLang="en-US" sz="1200" dirty="0" err="1"/>
              <a:t>가장큰</a:t>
            </a:r>
            <a:r>
              <a:rPr lang="ko-KR" altLang="en-US" sz="1200" dirty="0"/>
              <a:t> 통신망</a:t>
            </a:r>
            <a:r>
              <a:rPr lang="en-US" altLang="ko-KR" sz="1200" dirty="0"/>
              <a:t>)</a:t>
            </a:r>
          </a:p>
          <a:p>
            <a:pPr algn="ctr"/>
            <a:r>
              <a:rPr lang="ko-KR" altLang="en-US" sz="1200" dirty="0"/>
              <a:t>네트워크가 인터넷보다 상위개념</a:t>
            </a:r>
          </a:p>
        </p:txBody>
      </p:sp>
    </p:spTree>
    <p:extLst>
      <p:ext uri="{BB962C8B-B14F-4D97-AF65-F5344CB8AC3E}">
        <p14:creationId xmlns:p14="http://schemas.microsoft.com/office/powerpoint/2010/main" val="23038614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315C086-C515-B797-F884-1798F2F1D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076"/>
            <a:ext cx="12192000" cy="673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715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852C71D-32F8-CD33-69F0-C1640B047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399"/>
            <a:ext cx="12192000" cy="67592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7361CCC-D5D1-228B-1453-A0CAACA1D28F}"/>
              </a:ext>
            </a:extLst>
          </p:cNvPr>
          <p:cNvSpPr txBox="1"/>
          <p:nvPr/>
        </p:nvSpPr>
        <p:spPr>
          <a:xfrm>
            <a:off x="4999383" y="5476461"/>
            <a:ext cx="171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특정한 다수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7BB73C-2751-64E9-D5C9-797084931E93}"/>
              </a:ext>
            </a:extLst>
          </p:cNvPr>
          <p:cNvSpPr txBox="1"/>
          <p:nvPr/>
        </p:nvSpPr>
        <p:spPr>
          <a:xfrm>
            <a:off x="8932333" y="5476461"/>
            <a:ext cx="1786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모든 대상</a:t>
            </a:r>
          </a:p>
        </p:txBody>
      </p:sp>
    </p:spTree>
    <p:extLst>
      <p:ext uri="{BB962C8B-B14F-4D97-AF65-F5344CB8AC3E}">
        <p14:creationId xmlns:p14="http://schemas.microsoft.com/office/powerpoint/2010/main" val="848601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8AA2581-83AA-5E96-7C0D-02F1A4941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827"/>
            <a:ext cx="12192000" cy="677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81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0C2A70F-CF5E-ACF1-4047-40D2DCB27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003"/>
            <a:ext cx="12192000" cy="6741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6429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85B0A2E-2CE1-98B2-FB71-A2A8F3491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4904"/>
            <a:ext cx="10287000" cy="3429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EE02C07-05EE-941A-C3D4-8DF51FB1EFA8}"/>
              </a:ext>
            </a:extLst>
          </p:cNvPr>
          <p:cNvSpPr/>
          <p:nvPr/>
        </p:nvSpPr>
        <p:spPr>
          <a:xfrm>
            <a:off x="1838739" y="417443"/>
            <a:ext cx="5347252" cy="9243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교보문고 사이트에 접속하여 패킷 확인</a:t>
            </a:r>
          </a:p>
        </p:txBody>
      </p:sp>
    </p:spTree>
    <p:extLst>
      <p:ext uri="{BB962C8B-B14F-4D97-AF65-F5344CB8AC3E}">
        <p14:creationId xmlns:p14="http://schemas.microsoft.com/office/powerpoint/2010/main" val="36151192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CF99BAD-4D04-CBBC-E4E8-6D7FC2F717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978"/>
            <a:ext cx="12192000" cy="305431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8" name="잉크 7">
                <a:extLst>
                  <a:ext uri="{FF2B5EF4-FFF2-40B4-BE49-F238E27FC236}">
                    <a16:creationId xmlns:a16="http://schemas.microsoft.com/office/drawing/2014/main" id="{7A30A8CD-DEAA-21C4-D88E-416B27EB0EB0}"/>
                  </a:ext>
                </a:extLst>
              </p14:cNvPr>
              <p14:cNvContentPartPr/>
              <p14:nvPr/>
            </p14:nvContentPartPr>
            <p14:xfrm>
              <a:off x="169720" y="795840"/>
              <a:ext cx="8280" cy="110160"/>
            </p14:xfrm>
          </p:contentPart>
        </mc:Choice>
        <mc:Fallback>
          <p:pic>
            <p:nvPicPr>
              <p:cNvPr id="8" name="잉크 7">
                <a:extLst>
                  <a:ext uri="{FF2B5EF4-FFF2-40B4-BE49-F238E27FC236}">
                    <a16:creationId xmlns:a16="http://schemas.microsoft.com/office/drawing/2014/main" id="{7A30A8CD-DEAA-21C4-D88E-416B27EB0EB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0720" y="786840"/>
                <a:ext cx="25920" cy="1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9" name="잉크 8">
                <a:extLst>
                  <a:ext uri="{FF2B5EF4-FFF2-40B4-BE49-F238E27FC236}">
                    <a16:creationId xmlns:a16="http://schemas.microsoft.com/office/drawing/2014/main" id="{43FADF24-EF3A-ED7C-5B2C-64238B237DFE}"/>
                  </a:ext>
                </a:extLst>
              </p14:cNvPr>
              <p14:cNvContentPartPr/>
              <p14:nvPr/>
            </p14:nvContentPartPr>
            <p14:xfrm>
              <a:off x="118240" y="626640"/>
              <a:ext cx="128160" cy="125280"/>
            </p14:xfrm>
          </p:contentPart>
        </mc:Choice>
        <mc:Fallback>
          <p:pic>
            <p:nvPicPr>
              <p:cNvPr id="9" name="잉크 8">
                <a:extLst>
                  <a:ext uri="{FF2B5EF4-FFF2-40B4-BE49-F238E27FC236}">
                    <a16:creationId xmlns:a16="http://schemas.microsoft.com/office/drawing/2014/main" id="{43FADF24-EF3A-ED7C-5B2C-64238B237DF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9600" y="617640"/>
                <a:ext cx="145800" cy="14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B5FC2494-AD14-2FD8-7183-C1C7AFDD575E}"/>
                  </a:ext>
                </a:extLst>
              </p14:cNvPr>
              <p14:cNvContentPartPr/>
              <p14:nvPr/>
            </p14:nvContentPartPr>
            <p14:xfrm>
              <a:off x="109600" y="945960"/>
              <a:ext cx="109080" cy="155520"/>
            </p14:xfrm>
          </p:contentPart>
        </mc:Choice>
        <mc:Fallback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B5FC2494-AD14-2FD8-7183-C1C7AFDD575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0960" y="936960"/>
                <a:ext cx="12672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6" name="잉크 15">
                <a:extLst>
                  <a:ext uri="{FF2B5EF4-FFF2-40B4-BE49-F238E27FC236}">
                    <a16:creationId xmlns:a16="http://schemas.microsoft.com/office/drawing/2014/main" id="{CBC1DA94-9A41-6AE0-F1F2-4DCDE9F1BDEC}"/>
                  </a:ext>
                </a:extLst>
              </p14:cNvPr>
              <p14:cNvContentPartPr/>
              <p14:nvPr/>
            </p14:nvContentPartPr>
            <p14:xfrm>
              <a:off x="304720" y="753000"/>
              <a:ext cx="1344960" cy="17640"/>
            </p14:xfrm>
          </p:contentPart>
        </mc:Choice>
        <mc:Fallback>
          <p:pic>
            <p:nvPicPr>
              <p:cNvPr id="16" name="잉크 15">
                <a:extLst>
                  <a:ext uri="{FF2B5EF4-FFF2-40B4-BE49-F238E27FC236}">
                    <a16:creationId xmlns:a16="http://schemas.microsoft.com/office/drawing/2014/main" id="{CBC1DA94-9A41-6AE0-F1F2-4DCDE9F1BDEC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95720" y="744360"/>
                <a:ext cx="136260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9" name="잉크 18">
                <a:extLst>
                  <a:ext uri="{FF2B5EF4-FFF2-40B4-BE49-F238E27FC236}">
                    <a16:creationId xmlns:a16="http://schemas.microsoft.com/office/drawing/2014/main" id="{8F2E0364-E3AA-9FB4-D686-18ECEF2D6916}"/>
                  </a:ext>
                </a:extLst>
              </p14:cNvPr>
              <p14:cNvContentPartPr/>
              <p14:nvPr/>
            </p14:nvContentPartPr>
            <p14:xfrm>
              <a:off x="304720" y="913920"/>
              <a:ext cx="1108440" cy="9000"/>
            </p14:xfrm>
          </p:contentPart>
        </mc:Choice>
        <mc:Fallback>
          <p:pic>
            <p:nvPicPr>
              <p:cNvPr id="19" name="잉크 18">
                <a:extLst>
                  <a:ext uri="{FF2B5EF4-FFF2-40B4-BE49-F238E27FC236}">
                    <a16:creationId xmlns:a16="http://schemas.microsoft.com/office/drawing/2014/main" id="{8F2E0364-E3AA-9FB4-D686-18ECEF2D6916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95720" y="905280"/>
                <a:ext cx="112608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0" name="잉크 19">
                <a:extLst>
                  <a:ext uri="{FF2B5EF4-FFF2-40B4-BE49-F238E27FC236}">
                    <a16:creationId xmlns:a16="http://schemas.microsoft.com/office/drawing/2014/main" id="{820F84A4-F2C7-9D33-BC84-913288A087EB}"/>
                  </a:ext>
                </a:extLst>
              </p14:cNvPr>
              <p14:cNvContentPartPr/>
              <p14:nvPr/>
            </p14:nvContentPartPr>
            <p14:xfrm>
              <a:off x="279160" y="1100040"/>
              <a:ext cx="1997640" cy="27720"/>
            </p14:xfrm>
          </p:contentPart>
        </mc:Choice>
        <mc:Fallback>
          <p:pic>
            <p:nvPicPr>
              <p:cNvPr id="20" name="잉크 19">
                <a:extLst>
                  <a:ext uri="{FF2B5EF4-FFF2-40B4-BE49-F238E27FC236}">
                    <a16:creationId xmlns:a16="http://schemas.microsoft.com/office/drawing/2014/main" id="{820F84A4-F2C7-9D33-BC84-913288A087EB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70160" y="1091040"/>
                <a:ext cx="2015280" cy="45360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D17BF11-707D-2463-EA66-91694EB33B64}"/>
              </a:ext>
            </a:extLst>
          </p:cNvPr>
          <p:cNvSpPr txBox="1"/>
          <p:nvPr/>
        </p:nvSpPr>
        <p:spPr>
          <a:xfrm>
            <a:off x="430347" y="3473689"/>
            <a:ext cx="1055938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400" dirty="0"/>
              <a:t>Internet Protocol version 4 (IPv4)   </a:t>
            </a:r>
            <a:r>
              <a:rPr lang="ko-KR" altLang="en-US" sz="1400" dirty="0"/>
              <a:t>본사와 우리집은 거리가 있음</a:t>
            </a:r>
            <a:r>
              <a:rPr lang="en-US" altLang="ko-KR" sz="1400" dirty="0"/>
              <a:t>, </a:t>
            </a:r>
            <a:r>
              <a:rPr lang="ko-KR" altLang="en-US" sz="1400" dirty="0"/>
              <a:t>그래서 해당 프로토콜 이용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en-US" altLang="ko-KR" sz="1400" dirty="0"/>
              <a:t>Ethernet</a:t>
            </a:r>
            <a:r>
              <a:rPr lang="ko-KR" altLang="en-US" sz="1400" dirty="0"/>
              <a:t>  우리집 지역을 찾아 왔는데 어떤 특정한 컴퓨터에 접근하기 위하여 이더넷 사용 </a:t>
            </a:r>
            <a:r>
              <a:rPr lang="en-US" altLang="ko-KR" sz="1400" dirty="0"/>
              <a:t>(</a:t>
            </a:r>
            <a:r>
              <a:rPr lang="ko-KR" altLang="en-US" sz="1400" dirty="0"/>
              <a:t>가까운 곳</a:t>
            </a:r>
            <a:r>
              <a:rPr lang="en-US" altLang="ko-KR" sz="1400" dirty="0"/>
              <a:t>)</a:t>
            </a:r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en-US" altLang="ko-KR" sz="1400" dirty="0"/>
              <a:t>Transmission</a:t>
            </a:r>
            <a:r>
              <a:rPr lang="ko-KR" altLang="en-US" sz="1400" dirty="0"/>
              <a:t> </a:t>
            </a:r>
            <a:r>
              <a:rPr lang="en-US" altLang="ko-KR" sz="1400" dirty="0"/>
              <a:t>Control Protocol</a:t>
            </a:r>
            <a:r>
              <a:rPr lang="ko-KR" altLang="en-US" sz="1400" dirty="0"/>
              <a:t> </a:t>
            </a:r>
            <a:r>
              <a:rPr lang="ko-KR" altLang="en-US" sz="1400" dirty="0" err="1"/>
              <a:t>웹브라우저</a:t>
            </a:r>
            <a:r>
              <a:rPr lang="ko-KR" altLang="en-US" sz="1400" dirty="0"/>
              <a:t> 라는 프로그램을 통하여 데이터 통신을 하기 위해 </a:t>
            </a:r>
            <a:r>
              <a:rPr lang="en-US" altLang="ko-KR" sz="1400" dirty="0"/>
              <a:t>TCP </a:t>
            </a:r>
            <a:r>
              <a:rPr lang="ko-KR" altLang="en-US" sz="1400" dirty="0"/>
              <a:t>사용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28C2FC6-D7AA-4D21-02D2-5245995BC718}"/>
              </a:ext>
            </a:extLst>
          </p:cNvPr>
          <p:cNvSpPr/>
          <p:nvPr/>
        </p:nvSpPr>
        <p:spPr>
          <a:xfrm>
            <a:off x="2276800" y="5283200"/>
            <a:ext cx="7011853" cy="1320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상기 모습대로 프로토콜이 같이 사용되는 모습을 </a:t>
            </a:r>
            <a:r>
              <a:rPr lang="en-US" altLang="ko-KR" dirty="0"/>
              <a:t>encapsulation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캡슐화</a:t>
            </a:r>
            <a:r>
              <a:rPr lang="en-US" altLang="ko-KR" dirty="0"/>
              <a:t>) </a:t>
            </a:r>
            <a:r>
              <a:rPr lang="ko-KR" altLang="en-US" dirty="0"/>
              <a:t>라고 함</a:t>
            </a:r>
          </a:p>
        </p:txBody>
      </p:sp>
    </p:spTree>
    <p:extLst>
      <p:ext uri="{BB962C8B-B14F-4D97-AF65-F5344CB8AC3E}">
        <p14:creationId xmlns:p14="http://schemas.microsoft.com/office/powerpoint/2010/main" val="25190658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EEAAB2A-7244-4C87-B7CD-477842223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964"/>
            <a:ext cx="12192000" cy="6740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4286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FAA8CB9-5C46-9A43-9A6F-B399B870B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14"/>
            <a:ext cx="12192000" cy="675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370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48A8891-0E21-81BB-618D-5EE08B147B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439"/>
            <a:ext cx="12192000" cy="6757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250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DAA2398-5E50-C9D4-8725-18D0A1D75A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1190914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7계층 – 응용 계층(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Application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: 사용자에게 보이는 부분이다.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OSI 모형에서는 “최종 사용자에게 가장 가까운” 계층이다. 7층에서 작동하는 응용프로그램은 사용자와 직접적으로 상호작용한다.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구글 크롬(Google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Chrome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), 파이어폭스(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Firefox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), 사파리(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Safari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 등 웹 브라우저와 스카이프(Skype), 아웃룩(Outlook), 오피스(Office) 등의 응용 프로그램이 대표적이다.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ko-KR" sz="1400" dirty="0"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6C40215-9661-851D-2F3E-914BA96335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26421"/>
            <a:ext cx="6786694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- 사용자와 가장 밀접한 계층, 인터페이스(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Interface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) 역할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- 응용 프로세스 간의 정보 교환 담당 / 전송 단위 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Message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- EX : 전자 메일, 인터넷, 동영상 플레이어 등의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Applicasation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CC3D3D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: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rgbClr val="CC3D3D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User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CC3D3D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rgbClr val="CC3D3D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Interface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CC3D3D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rgbClr val="CC3D3D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를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CC3D3D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 제공하는 계층</a:t>
            </a:r>
            <a:endParaRPr kumimoji="0" lang="ko-KR" altLang="ko-K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5BB952B-53F1-BA04-1A0A-7BD61A7F3F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129110"/>
            <a:ext cx="11546751" cy="17235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6계층 – 표현 계층(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Presentation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)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: 표현 계층은 응용 계층의 데이터 표현에서 독립적인 부분을 나타낸다.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일반적으로 응용프로그램 형식을 준비 또는 네트워크 형식으로 변환하거나 네트워크 형식을 응용프로그램 형식으로 변환하는 것을 나타낸다.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다시 말해 이 계층은 응용프로그램이나 네트워크를 위해 데이터를 “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표현”하는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 것이다.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대표적인 예로는 데이터를 안전하게 전송하기 위해 암호화,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복호화하는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것인데,이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 작업이 바로 6계층에서 처리된다.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ko-KR" sz="1200" dirty="0">
              <a:solidFill>
                <a:srgbClr val="333333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- 데이터 표현에 차이가 있는 응용처리에서의 제어구조를 제공 ※ 데이터 표현에 차이 : ASCII, JPEG, MPEG 등의 번역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- 전송하는 데이터의 인코딩, 디코딩, 암호화, 코드 변환 등을 수행 / 전송 단위 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Message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CC3D3D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: 데이터의 변환 작업을 하는 계층</a:t>
            </a:r>
            <a:endParaRPr kumimoji="0" lang="ko-KR" altLang="ko-K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C689E51-572D-3CBB-316A-0467A7E44C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96774"/>
            <a:ext cx="11939487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5계층 – 세션 계층(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Session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)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: 2대의 기기, 컴퓨터 또는 서버 간에 “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대화”가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 필요하면 세션(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session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)을 만들어야 하는데 이 작업이 여기서 처리된다.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이 계층에는 설정, 조율(예: 시스템의 응답 대기 기간), 세션 마지막에 응용프로그램 간의 종료 등의 기능이 필요하다.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- 통신장치 간 상호작용 및 동기화를 제공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- 연결 세션에서 데이터 교환,  에러 발생 시 복구 관리 =&gt; 논리적 연결 담당 / 전송 단위 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Message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- 4계층 장비 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NetBIOS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 (세션 내 연결관리 및 에러감지, 복구 수행), SSH,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Appletalk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  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Port는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 4~5계층 경계 모호)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</a:b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CC3D3D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: 응용 프로그램 간의 연결을 지원해주는 계층</a:t>
            </a:r>
            <a:endParaRPr kumimoji="0" lang="ko-KR" altLang="ko-K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34501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942F1D3-B820-1796-2E0D-1F42E81A42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875"/>
            <a:ext cx="12192000" cy="6756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6730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C178070-25F1-15B9-2B6E-BC51F0DE36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5936"/>
            <a:ext cx="11601974" cy="1908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4계층 – 전송 계층(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Transport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)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: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전송 계층은 최종 시스템 및 호스트 간의 데이터 전송 조율을 담당한다.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보낼 데이터의 용량과 속도, 목적지 등을 처리한다. 전송 계층의 예 중에서 가장 잘 알려진 것이 전송 제어 프로토콜(TCP)이다.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TCP는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 인터넷 프로토콜(IP) 위에 구축되는데 흔히 TCP/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IP로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 알려져 있다. 기기의 IP 주소가 여기서 작동한다.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- 종단 간(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End-to-End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)에 신뢰성 있고 정확한 데이터 전송을 담당 / 전송 단위 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Segment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- 4계층에서 전송 되는 단위 =&gt; 세그먼트(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Segment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), 종단 간의 에러 복구와 흐름 제어 담당 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ex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) 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TCP/UDP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- 4계층 장비 : L4 스위치 (3계층 트래픽 분석, 서비스 종류 구분)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</a:b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CC3D3D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: 서비스를 구분하고 데이터의 전송 방식을 담당하는 계층 (TCP/UDP)</a:t>
            </a:r>
            <a:endParaRPr kumimoji="0" lang="ko-KR" altLang="ko-K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D4E2C44-F437-873C-6EC9-61B8DD1C9C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150256"/>
            <a:ext cx="12082154" cy="1908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3계층 – 네트워크 계층(Network)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: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네트워킹 전문가 대부분이 관심을 두고 좋아하는 라우터 기능 대부분이 여기 네트워크 계층에 자리잡는다.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가장 기본적으로 볼 때 이 계층은 다른 여러 라우터를 통한 라우팅을 비롯한 패킷 전달을 담당한다.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보스턴에 있는 컴퓨터가 캘리포니아에 있는 서버에 연결하려고 할 때 그 경로는 수백 만 가지다. 이 계층의 라우터가 이 작업을 효율적으로 처리한다.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 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- 중계 노드를 통하여 전송하는 경우, 어떻게 중계할 것인가를 규정  / 전송 단위 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Packet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- 데이터를 목적지까지 가장 안전하고 빠르게 전달 =&gt; 라우팅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- 3계층 장비 : 라우터, L3 스위치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CC3D3D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: 네트워크를 논리적으로 구분하고 연결하는 계층 - 논리적 주소 사용</a:t>
            </a:r>
            <a:endParaRPr kumimoji="0" lang="ko-KR" altLang="ko-K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7DA9DD-9C29-31DD-C8E7-D686221EE1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50085"/>
            <a:ext cx="10123284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2계층 – 데이터 링크 계층(Data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Link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)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: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데이터 링크 계층은 (두 개의 직접 연결된 노드 사이의) 노드 간 데이터 전송을 제공하며 물리 계층의 오류 수정도 처리한다.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여기에는 2개의 부계층도 존재한다. 하나는 매체 접근 제어(MAC) 계층이고 다른 하나는 논리적 연결 제어(LLC) 계층이다.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네트워킹 세계에서 대부분 스위치는 2계층에서 작동한다.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</a:rPr>
            </a:b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</a:rPr>
              <a:t>- 물리적인 연결을 통하여 인접한 두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</a:rPr>
              <a:t>장치간의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</a:rPr>
              <a:t> 신뢰성 있는 정보 전송을 담당  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 / 전송 단위 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Frame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</a:rPr>
              <a:t>- 정보의 오류와 흐름을 관리. 안정된 정보 전달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 　　 　　 　　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- 2계층 장비 : 브리지, 스위치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CC3D3D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: 물리적 매체에 패킷 데이터를 실어 보내는 계층 - 환경에 맞는 다양한 통신 프로토콜 지원</a:t>
            </a:r>
            <a:endParaRPr kumimoji="0" lang="ko-KR" altLang="ko-K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914206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94C12B-F9D1-F108-F92B-D98CD1122F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87"/>
            <a:ext cx="12059728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1계층 – 물리 계층(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Physical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)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: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시스템의 전기적, 물리적 표현을 나타낸다.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케이블 종류, (802.11 무선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시스템에서와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 같은) 무선 주파수 링크는 물론 핀 배치, 전압, 물리 요건 등이 포함된다.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네트워킹 문제가 발생하면 많은 네트워크 전문가가 물리 계층으로 바로 가서 모든 케이블이 제대로 연결돼 있는지,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라우터나 스위치 또는 컴퓨터에서 전원 플러그가 빠지지 않았는지 확인한다. 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- 전기적, 기계적 특성을 이용하여, 통신 케이블로 전기적 신호(에너지)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를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 전송   / 전송 단위 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bit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</a:rPr>
              <a:t>- 단지 데이터 전달 역할만을 하고, 알고리즘, 오류 제어 기능 존재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</a:rPr>
              <a:t>X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  　　 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- 1계층 장비 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리피터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, 허브, 케이블</a:t>
            </a:r>
            <a:endParaRPr kumimoji="0" lang="ko-KR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CC3D3D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: 신호로 변환하여 전송하는 계층</a:t>
            </a:r>
            <a:endParaRPr kumimoji="0" lang="ko-KR" altLang="ko-K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934826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52C0799-20DE-C5D9-D42C-5D8288436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0428" y="0"/>
            <a:ext cx="6095068" cy="6858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BE86833-DAE6-7390-359B-19D3F245F2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8104"/>
            <a:ext cx="5709738" cy="4580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3923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CA8E637-BE60-428D-938C-D6B5F511EF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357"/>
            <a:ext cx="12192000" cy="676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0224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07A3732-0679-3CF9-E70E-98858A145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3981"/>
            <a:ext cx="12192000" cy="3830038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7F00F55-63FB-B79D-CF7D-2B0B66EA660F}"/>
              </a:ext>
            </a:extLst>
          </p:cNvPr>
          <p:cNvCxnSpPr/>
          <p:nvPr/>
        </p:nvCxnSpPr>
        <p:spPr>
          <a:xfrm>
            <a:off x="184416" y="4217437"/>
            <a:ext cx="11541967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D788C9A0-DA20-0B62-19F0-5B8544C6A99A}"/>
              </a:ext>
            </a:extLst>
          </p:cNvPr>
          <p:cNvCxnSpPr>
            <a:cxnSpLocks/>
          </p:cNvCxnSpPr>
          <p:nvPr/>
        </p:nvCxnSpPr>
        <p:spPr>
          <a:xfrm>
            <a:off x="184416" y="4571173"/>
            <a:ext cx="10150821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5C9DB89-FD0A-FAA6-F8B0-268C77FD8079}"/>
              </a:ext>
            </a:extLst>
          </p:cNvPr>
          <p:cNvCxnSpPr>
            <a:cxnSpLocks/>
          </p:cNvCxnSpPr>
          <p:nvPr/>
        </p:nvCxnSpPr>
        <p:spPr>
          <a:xfrm>
            <a:off x="184416" y="4931900"/>
            <a:ext cx="11674792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21C8F77-64C5-78EE-8D68-8782A12CA514}"/>
              </a:ext>
            </a:extLst>
          </p:cNvPr>
          <p:cNvCxnSpPr>
            <a:cxnSpLocks/>
          </p:cNvCxnSpPr>
          <p:nvPr/>
        </p:nvCxnSpPr>
        <p:spPr>
          <a:xfrm>
            <a:off x="184416" y="5284237"/>
            <a:ext cx="1820553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0756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16DC173-02F4-4A93-AB20-857C3369EA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399"/>
            <a:ext cx="12192000" cy="675920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7F807BC-CEE2-C26D-3B3D-CD0D15B1FB28}"/>
              </a:ext>
            </a:extLst>
          </p:cNvPr>
          <p:cNvSpPr/>
          <p:nvPr/>
        </p:nvSpPr>
        <p:spPr>
          <a:xfrm>
            <a:off x="4412237" y="258417"/>
            <a:ext cx="2355574" cy="8050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어떤 장비에 연결이 되어 있는지</a:t>
            </a:r>
            <a:r>
              <a:rPr lang="en-US" altLang="ko-KR" dirty="0"/>
              <a:t>)</a:t>
            </a:r>
          </a:p>
          <a:p>
            <a:pPr algn="ctr"/>
            <a:r>
              <a:rPr lang="ko-KR" altLang="en-US" dirty="0"/>
              <a:t>물리적 느낌</a:t>
            </a:r>
          </a:p>
        </p:txBody>
      </p:sp>
    </p:spTree>
    <p:extLst>
      <p:ext uri="{BB962C8B-B14F-4D97-AF65-F5344CB8AC3E}">
        <p14:creationId xmlns:p14="http://schemas.microsoft.com/office/powerpoint/2010/main" val="601377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BD442-B1CD-9B2B-9062-3B421E677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F5E6FB1-A3EF-3BF3-65D9-32044FB3EC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0687AA2-B6E8-D557-4B1D-284FEDCD0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893"/>
            <a:ext cx="12192000" cy="6758214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DA3B67B-536B-47C6-90B1-150FFC7DF26B}"/>
              </a:ext>
            </a:extLst>
          </p:cNvPr>
          <p:cNvSpPr/>
          <p:nvPr/>
        </p:nvSpPr>
        <p:spPr>
          <a:xfrm>
            <a:off x="4957416" y="681037"/>
            <a:ext cx="1083366" cy="1199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LAN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2A0233D-601F-56A7-6B77-108F4E39A980}"/>
              </a:ext>
            </a:extLst>
          </p:cNvPr>
          <p:cNvSpPr/>
          <p:nvPr/>
        </p:nvSpPr>
        <p:spPr>
          <a:xfrm>
            <a:off x="6515100" y="681037"/>
            <a:ext cx="1083366" cy="1199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LAN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202DD58-E3A3-8730-B574-89753E062816}"/>
              </a:ext>
            </a:extLst>
          </p:cNvPr>
          <p:cNvSpPr/>
          <p:nvPr/>
        </p:nvSpPr>
        <p:spPr>
          <a:xfrm>
            <a:off x="8072784" y="681037"/>
            <a:ext cx="1083366" cy="1199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LAN</a:t>
            </a:r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29E0C2D-249E-F2E5-03DA-B176FF3705BC}"/>
              </a:ext>
            </a:extLst>
          </p:cNvPr>
          <p:cNvGrpSpPr/>
          <p:nvPr/>
        </p:nvGrpSpPr>
        <p:grpSpPr>
          <a:xfrm>
            <a:off x="5409880" y="269520"/>
            <a:ext cx="3158280" cy="455040"/>
            <a:chOff x="5409880" y="269520"/>
            <a:chExt cx="3158280" cy="4550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9" name="잉크 8">
                  <a:extLst>
                    <a:ext uri="{FF2B5EF4-FFF2-40B4-BE49-F238E27FC236}">
                      <a16:creationId xmlns:a16="http://schemas.microsoft.com/office/drawing/2014/main" id="{1915703C-5665-F21C-5C8B-2C01E3FC6560}"/>
                    </a:ext>
                  </a:extLst>
                </p14:cNvPr>
                <p14:cNvContentPartPr/>
                <p14:nvPr/>
              </p14:nvContentPartPr>
              <p14:xfrm>
                <a:off x="5443720" y="412080"/>
                <a:ext cx="1589040" cy="197280"/>
              </p14:xfrm>
            </p:contentPart>
          </mc:Choice>
          <mc:Fallback xmlns="">
            <p:pic>
              <p:nvPicPr>
                <p:cNvPr id="9" name="잉크 8">
                  <a:extLst>
                    <a:ext uri="{FF2B5EF4-FFF2-40B4-BE49-F238E27FC236}">
                      <a16:creationId xmlns:a16="http://schemas.microsoft.com/office/drawing/2014/main" id="{1915703C-5665-F21C-5C8B-2C01E3FC6560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434720" y="403440"/>
                  <a:ext cx="1606680" cy="214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0" name="잉크 9">
                  <a:extLst>
                    <a:ext uri="{FF2B5EF4-FFF2-40B4-BE49-F238E27FC236}">
                      <a16:creationId xmlns:a16="http://schemas.microsoft.com/office/drawing/2014/main" id="{C769753A-C36C-CA1D-73EB-7705AEBA518D}"/>
                    </a:ext>
                  </a:extLst>
                </p14:cNvPr>
                <p14:cNvContentPartPr/>
                <p14:nvPr/>
              </p14:nvContentPartPr>
              <p14:xfrm>
                <a:off x="6933400" y="379680"/>
                <a:ext cx="1634760" cy="253800"/>
              </p14:xfrm>
            </p:contentPart>
          </mc:Choice>
          <mc:Fallback xmlns="">
            <p:pic>
              <p:nvPicPr>
                <p:cNvPr id="10" name="잉크 9">
                  <a:extLst>
                    <a:ext uri="{FF2B5EF4-FFF2-40B4-BE49-F238E27FC236}">
                      <a16:creationId xmlns:a16="http://schemas.microsoft.com/office/drawing/2014/main" id="{C769753A-C36C-CA1D-73EB-7705AEBA518D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924400" y="371040"/>
                  <a:ext cx="1652400" cy="271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1" name="잉크 10">
                  <a:extLst>
                    <a:ext uri="{FF2B5EF4-FFF2-40B4-BE49-F238E27FC236}">
                      <a16:creationId xmlns:a16="http://schemas.microsoft.com/office/drawing/2014/main" id="{524E8D10-3A52-87EC-56D5-7FE5074C0446}"/>
                    </a:ext>
                  </a:extLst>
                </p14:cNvPr>
                <p14:cNvContentPartPr/>
                <p14:nvPr/>
              </p14:nvContentPartPr>
              <p14:xfrm>
                <a:off x="5409880" y="269520"/>
                <a:ext cx="2831400" cy="455040"/>
              </p14:xfrm>
            </p:contentPart>
          </mc:Choice>
          <mc:Fallback xmlns="">
            <p:pic>
              <p:nvPicPr>
                <p:cNvPr id="11" name="잉크 10">
                  <a:extLst>
                    <a:ext uri="{FF2B5EF4-FFF2-40B4-BE49-F238E27FC236}">
                      <a16:creationId xmlns:a16="http://schemas.microsoft.com/office/drawing/2014/main" id="{524E8D10-3A52-87EC-56D5-7FE5074C0446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400880" y="260880"/>
                  <a:ext cx="2849040" cy="4726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3" name="잉크 12">
                <a:extLst>
                  <a:ext uri="{FF2B5EF4-FFF2-40B4-BE49-F238E27FC236}">
                    <a16:creationId xmlns:a16="http://schemas.microsoft.com/office/drawing/2014/main" id="{6EDC490F-4B9E-CE21-D8D4-C7E7A3474991}"/>
                  </a:ext>
                </a:extLst>
              </p14:cNvPr>
              <p14:cNvContentPartPr/>
              <p14:nvPr/>
            </p14:nvContentPartPr>
            <p14:xfrm>
              <a:off x="4030000" y="2124960"/>
              <a:ext cx="360" cy="360"/>
            </p14:xfrm>
          </p:contentPart>
        </mc:Choice>
        <mc:Fallback xmlns="">
          <p:pic>
            <p:nvPicPr>
              <p:cNvPr id="13" name="잉크 12">
                <a:extLst>
                  <a:ext uri="{FF2B5EF4-FFF2-40B4-BE49-F238E27FC236}">
                    <a16:creationId xmlns:a16="http://schemas.microsoft.com/office/drawing/2014/main" id="{6EDC490F-4B9E-CE21-D8D4-C7E7A3474991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021000" y="211596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2" name="잉크 21">
                <a:extLst>
                  <a:ext uri="{FF2B5EF4-FFF2-40B4-BE49-F238E27FC236}">
                    <a16:creationId xmlns:a16="http://schemas.microsoft.com/office/drawing/2014/main" id="{2079E557-73F5-A011-09B6-EEA4374B0547}"/>
                  </a:ext>
                </a:extLst>
              </p14:cNvPr>
              <p14:cNvContentPartPr/>
              <p14:nvPr/>
            </p14:nvContentPartPr>
            <p14:xfrm>
              <a:off x="11602240" y="2499080"/>
              <a:ext cx="360" cy="360"/>
            </p14:xfrm>
          </p:contentPart>
        </mc:Choice>
        <mc:Fallback xmlns="">
          <p:pic>
            <p:nvPicPr>
              <p:cNvPr id="22" name="잉크 21">
                <a:extLst>
                  <a:ext uri="{FF2B5EF4-FFF2-40B4-BE49-F238E27FC236}">
                    <a16:creationId xmlns:a16="http://schemas.microsoft.com/office/drawing/2014/main" id="{2079E557-73F5-A011-09B6-EEA4374B054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1593600" y="2490080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23" name="직사각형 22">
            <a:extLst>
              <a:ext uri="{FF2B5EF4-FFF2-40B4-BE49-F238E27FC236}">
                <a16:creationId xmlns:a16="http://schemas.microsoft.com/office/drawing/2014/main" id="{4DEA2079-31B3-1557-4644-E651AFFD2CB3}"/>
              </a:ext>
            </a:extLst>
          </p:cNvPr>
          <p:cNvSpPr/>
          <p:nvPr/>
        </p:nvSpPr>
        <p:spPr>
          <a:xfrm>
            <a:off x="10057840" y="792028"/>
            <a:ext cx="1630570" cy="8855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같은 네트워크 대역</a:t>
            </a:r>
          </a:p>
        </p:txBody>
      </p:sp>
    </p:spTree>
    <p:extLst>
      <p:ext uri="{BB962C8B-B14F-4D97-AF65-F5344CB8AC3E}">
        <p14:creationId xmlns:p14="http://schemas.microsoft.com/office/powerpoint/2010/main" val="892793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769C7701-0A36-2882-D400-558857DB4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357"/>
            <a:ext cx="12192000" cy="676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806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FABC1A8-4AEF-BADC-581B-1BD50F3182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399"/>
            <a:ext cx="12192000" cy="675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258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99944E5-D4BA-D159-C38A-431915827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41031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CC32C56-3DAC-A8DC-22DF-C0FAC6551A41}"/>
              </a:ext>
            </a:extLst>
          </p:cNvPr>
          <p:cNvCxnSpPr>
            <a:cxnSpLocks/>
          </p:cNvCxnSpPr>
          <p:nvPr/>
        </p:nvCxnSpPr>
        <p:spPr>
          <a:xfrm>
            <a:off x="6079067" y="990600"/>
            <a:ext cx="1464733" cy="1633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7F0BB4F8-C79B-6D94-D205-0CDF2536A79F}"/>
              </a:ext>
            </a:extLst>
          </p:cNvPr>
          <p:cNvSpPr/>
          <p:nvPr/>
        </p:nvSpPr>
        <p:spPr>
          <a:xfrm>
            <a:off x="4546601" y="643467"/>
            <a:ext cx="1515533" cy="6942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네트워크 장비 하나에 모두 연결이 되어 있음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440172-BF73-2A61-59A3-C704FC660113}"/>
              </a:ext>
            </a:extLst>
          </p:cNvPr>
          <p:cNvSpPr txBox="1"/>
          <p:nvPr/>
        </p:nvSpPr>
        <p:spPr>
          <a:xfrm>
            <a:off x="8551333" y="2252133"/>
            <a:ext cx="9313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예</a:t>
            </a:r>
            <a:r>
              <a:rPr lang="en-US" altLang="ko-KR" sz="1100" dirty="0"/>
              <a:t>) </a:t>
            </a:r>
            <a:r>
              <a:rPr lang="ko-KR" altLang="en-US" sz="1100" dirty="0"/>
              <a:t>공유기</a:t>
            </a:r>
          </a:p>
        </p:txBody>
      </p:sp>
    </p:spTree>
    <p:extLst>
      <p:ext uri="{BB962C8B-B14F-4D97-AF65-F5344CB8AC3E}">
        <p14:creationId xmlns:p14="http://schemas.microsoft.com/office/powerpoint/2010/main" val="1339655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115F69C-AB74-70BE-C5FA-BE6B2F09D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879"/>
            <a:ext cx="12192000" cy="6764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720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D1038EE-5D87-3199-09D4-6A82F94C7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971"/>
            <a:ext cx="12192000" cy="6746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9235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249</TotalTime>
  <Words>928</Words>
  <Application>Microsoft Office PowerPoint</Application>
  <PresentationFormat>와이드스크린</PresentationFormat>
  <Paragraphs>76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9" baseType="lpstr">
      <vt:lpstr>Arial Unicode MS</vt:lpstr>
      <vt:lpstr>굴림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원봉</dc:creator>
  <cp:lastModifiedBy>김 원봉</cp:lastModifiedBy>
  <cp:revision>2</cp:revision>
  <dcterms:created xsi:type="dcterms:W3CDTF">2022-09-25T03:35:48Z</dcterms:created>
  <dcterms:modified xsi:type="dcterms:W3CDTF">2022-09-25T07:58:56Z</dcterms:modified>
</cp:coreProperties>
</file>

<file path=docProps/thumbnail.jpeg>
</file>